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9" r:id="rId4"/>
    <p:sldId id="257" r:id="rId5"/>
    <p:sldId id="261" r:id="rId6"/>
    <p:sldId id="262" r:id="rId7"/>
    <p:sldId id="260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09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AF86C-D66C-4BCF-99CF-14F1A7E58662}" type="datetimeFigureOut">
              <a:rPr lang="en-GB" smtClean="0"/>
              <a:pPr/>
              <a:t>11/09/2021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6079-2D0B-434A-8719-7A3E7A9E473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AF86C-D66C-4BCF-99CF-14F1A7E58662}" type="datetimeFigureOut">
              <a:rPr lang="en-GB" smtClean="0"/>
              <a:pPr/>
              <a:t>11/09/2021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6079-2D0B-434A-8719-7A3E7A9E473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AF86C-D66C-4BCF-99CF-14F1A7E58662}" type="datetimeFigureOut">
              <a:rPr lang="en-GB" smtClean="0"/>
              <a:pPr/>
              <a:t>11/09/2021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6079-2D0B-434A-8719-7A3E7A9E473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AF86C-D66C-4BCF-99CF-14F1A7E58662}" type="datetimeFigureOut">
              <a:rPr lang="en-GB" smtClean="0"/>
              <a:pPr/>
              <a:t>11/09/2021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6079-2D0B-434A-8719-7A3E7A9E473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AF86C-D66C-4BCF-99CF-14F1A7E58662}" type="datetimeFigureOut">
              <a:rPr lang="en-GB" smtClean="0"/>
              <a:pPr/>
              <a:t>11/09/2021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6079-2D0B-434A-8719-7A3E7A9E473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AF86C-D66C-4BCF-99CF-14F1A7E58662}" type="datetimeFigureOut">
              <a:rPr lang="en-GB" smtClean="0"/>
              <a:pPr/>
              <a:t>11/09/2021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6079-2D0B-434A-8719-7A3E7A9E473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AF86C-D66C-4BCF-99CF-14F1A7E58662}" type="datetimeFigureOut">
              <a:rPr lang="en-GB" smtClean="0"/>
              <a:pPr/>
              <a:t>11/09/2021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6079-2D0B-434A-8719-7A3E7A9E473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AF86C-D66C-4BCF-99CF-14F1A7E58662}" type="datetimeFigureOut">
              <a:rPr lang="en-GB" smtClean="0"/>
              <a:pPr/>
              <a:t>11/09/2021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6079-2D0B-434A-8719-7A3E7A9E473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AF86C-D66C-4BCF-99CF-14F1A7E58662}" type="datetimeFigureOut">
              <a:rPr lang="en-GB" smtClean="0"/>
              <a:pPr/>
              <a:t>11/09/2021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6079-2D0B-434A-8719-7A3E7A9E473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AF86C-D66C-4BCF-99CF-14F1A7E58662}" type="datetimeFigureOut">
              <a:rPr lang="en-GB" smtClean="0"/>
              <a:pPr/>
              <a:t>11/09/2021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6079-2D0B-434A-8719-7A3E7A9E473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AF86C-D66C-4BCF-99CF-14F1A7E58662}" type="datetimeFigureOut">
              <a:rPr lang="en-GB" smtClean="0"/>
              <a:pPr/>
              <a:t>11/09/2021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6079-2D0B-434A-8719-7A3E7A9E473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AF86C-D66C-4BCF-99CF-14F1A7E58662}" type="datetimeFigureOut">
              <a:rPr lang="en-GB" smtClean="0"/>
              <a:pPr/>
              <a:t>11/09/2021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06079-2D0B-434A-8719-7A3E7A9E4732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533400"/>
            <a:ext cx="8382000" cy="1752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THE MEETING PLACE GARDEN PROJECT 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67250">
            <a:off x="531199" y="2873445"/>
            <a:ext cx="4433305" cy="3323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1143">
            <a:off x="5022197" y="3782554"/>
            <a:ext cx="3613785" cy="2708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04800"/>
            <a:ext cx="3708515" cy="2779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4191000"/>
            <a:ext cx="3221268" cy="241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3505200"/>
            <a:ext cx="4033837" cy="3023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800600" y="1066800"/>
            <a:ext cx="38100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The area was cleared  of overgrown weeds, brambles etc which left us with a more open space.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3276600"/>
            <a:ext cx="4339495" cy="3252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609600"/>
            <a:ext cx="4338638" cy="325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105400" y="838200"/>
            <a:ext cx="35052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The hedgerow is planted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28600"/>
            <a:ext cx="2895600" cy="38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304800"/>
            <a:ext cx="3906723" cy="2928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3886200"/>
            <a:ext cx="3456349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04800" y="4495800"/>
            <a:ext cx="41910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The posts are dug out and the fencing erected.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57200"/>
            <a:ext cx="4034526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457200"/>
            <a:ext cx="4288239" cy="3214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505200"/>
            <a:ext cx="4167951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876800" y="4419600"/>
            <a:ext cx="39624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The turf was laid – what a transformation!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0999"/>
            <a:ext cx="3429000" cy="2570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381000"/>
            <a:ext cx="3424237" cy="256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993038"/>
            <a:ext cx="3581400" cy="268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1600" y="3810000"/>
            <a:ext cx="3500437" cy="2623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28600" y="3048000"/>
            <a:ext cx="86106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Plants and vegetables donated to the project from allotment holders, church members and local people within the community.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04800"/>
            <a:ext cx="3048000" cy="2284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886200" y="152400"/>
            <a:ext cx="4724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Keeping a check on the grass in the hot weather</a:t>
            </a:r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1143">
            <a:off x="4953000" y="762000"/>
            <a:ext cx="4033838" cy="3023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869683">
            <a:off x="5058668" y="3634371"/>
            <a:ext cx="3828776" cy="28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267250">
            <a:off x="445894" y="3542440"/>
            <a:ext cx="4164524" cy="3121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52400" y="2895600"/>
            <a:ext cx="48006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Daily watering has ensured the grass is healthy.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899381">
            <a:off x="457028" y="533400"/>
            <a:ext cx="4643610" cy="3480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01343">
            <a:off x="4038600" y="2971800"/>
            <a:ext cx="4567237" cy="3423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410200" y="381000"/>
            <a:ext cx="32766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Members of The meeting Place are taking care of the plants and maintaining the new turf.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029200"/>
            <a:ext cx="33528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The border of wild flowers is now coming through.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2971800"/>
            <a:ext cx="4491037" cy="3366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28600"/>
            <a:ext cx="4441154" cy="332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181600" y="533400"/>
            <a:ext cx="37338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Junior Church are getting involved with the watering of the whips and wild flower border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152400" y="4724400"/>
            <a:ext cx="34290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They are also constructing raised beds to grow their own </a:t>
            </a:r>
            <a:r>
              <a:rPr lang="en-GB" dirty="0" err="1" smtClean="0"/>
              <a:t>veg</a:t>
            </a:r>
            <a:r>
              <a:rPr lang="en-GB" dirty="0" smtClean="0"/>
              <a:t> and plants.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142</Words>
  <Application>Microsoft Office PowerPoint</Application>
  <PresentationFormat>On-screen Show (4:3)</PresentationFormat>
  <Paragraphs>12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basil</dc:creator>
  <cp:lastModifiedBy>Ian Lucraft</cp:lastModifiedBy>
  <cp:revision>13</cp:revision>
  <dcterms:created xsi:type="dcterms:W3CDTF">2021-08-25T11:02:58Z</dcterms:created>
  <dcterms:modified xsi:type="dcterms:W3CDTF">2021-09-11T09:13:05Z</dcterms:modified>
</cp:coreProperties>
</file>